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5"/>
  </p:normalViewPr>
  <p:slideViewPr>
    <p:cSldViewPr snapToGrid="0">
      <p:cViewPr varScale="1">
        <p:scale>
          <a:sx n="99" d="100"/>
          <a:sy n="99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835150"/>
            <a:ext cx="7048500" cy="3187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749271-0B18-DE12-E0B0-1D7B4E3C521D}"/>
              </a:ext>
            </a:extLst>
          </p:cNvPr>
          <p:cNvSpPr/>
          <p:nvPr/>
        </p:nvSpPr>
        <p:spPr>
          <a:xfrm>
            <a:off x="6424565" y="2399918"/>
            <a:ext cx="576943" cy="936171"/>
          </a:xfrm>
          <a:prstGeom prst="rect">
            <a:avLst/>
          </a:prstGeom>
          <a:solidFill>
            <a:schemeClr val="tx1"/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9ADD2590-E25C-BD70-1032-CFDF07800457}"/>
              </a:ext>
            </a:extLst>
          </p:cNvPr>
          <p:cNvSpPr/>
          <p:nvPr/>
        </p:nvSpPr>
        <p:spPr>
          <a:xfrm>
            <a:off x="6322530" y="3393212"/>
            <a:ext cx="806770" cy="1912884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2977F-49A4-C6E5-7B76-F73A0DD5408A}"/>
              </a:ext>
            </a:extLst>
          </p:cNvPr>
          <p:cNvSpPr txBox="1"/>
          <p:nvPr/>
        </p:nvSpPr>
        <p:spPr>
          <a:xfrm>
            <a:off x="6129347" y="5306096"/>
            <a:ext cx="119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JUMPER</a:t>
            </a:r>
          </a:p>
        </p:txBody>
      </p:sp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2</cp:revision>
  <dcterms:created xsi:type="dcterms:W3CDTF">2023-08-17T03:39:06Z</dcterms:created>
  <dcterms:modified xsi:type="dcterms:W3CDTF">2023-08-17T03:44:35Z</dcterms:modified>
</cp:coreProperties>
</file>